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10"/>
  </p:notesMasterIdLst>
  <p:sldIdLst>
    <p:sldId id="256" r:id="rId2"/>
    <p:sldId id="277" r:id="rId3"/>
    <p:sldId id="281" r:id="rId4"/>
    <p:sldId id="263" r:id="rId5"/>
    <p:sldId id="289" r:id="rId6"/>
    <p:sldId id="282" r:id="rId7"/>
    <p:sldId id="283" r:id="rId8"/>
    <p:sldId id="290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42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50D92-24FF-4798-9ACC-23F10D006EA4}" type="datetimeFigureOut">
              <a:rPr lang="ko-KR" altLang="en-US" smtClean="0"/>
              <a:t>2022-12-02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8ABD9C-D722-4617-9E80-A840A76BB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951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793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536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62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12/2/2022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44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12/2/2022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47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289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12/2/2022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09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12/2/2022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102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12/2/2022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715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895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12/2/2022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352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spc="5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12/2/2022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900" spc="5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401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4" r:id="rId8"/>
    <p:sldLayoutId id="2147483721" r:id="rId9"/>
    <p:sldLayoutId id="2147483722" r:id="rId10"/>
    <p:sldLayoutId id="214748372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 spc="14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400" kern="1200" spc="6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 spc="6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 spc="6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 spc="6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 spc="6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evicemart.co.kr/goods/view?no=131431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sp8266/Arduino/blob/master/libraries/ESP8266mDNS/examples/mDNS-SD_Extended/mDNS-SD_Extended.ino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espressif/arduino-esp32/blob/master/libraries/ESPmDNS/examples/mDNS-SD_Extended/mDNS-SD_Extended.ino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ko.aliexpress.com/item/1005002193035473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t-g-house.tistory.com/entry/Arduino-%EC%95%84%EB%91%90%EC%9D%B4%EB%85%B8-Wifi-ESP8266-%EC%89%B4%EB%93%9Cshield-%EB%AA%A8%EB%93%88-%EC%82%AC%EC%9A%A9%EB%B0%A9%EB%B2%95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hyperlink" Target="https://www.techshenzhen.com/goods/goods_view.php?goodsNo=1000000104" TargetMode="External"/><Relationship Id="rId4" Type="http://schemas.openxmlformats.org/officeDocument/2006/relationships/hyperlink" Target="https://www.youtube.com/watch?v=jCL4VuFRKvQ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729F2144-48B7-4730-955E-365ECED3A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65FF50-D2F9-4A4F-86ED-F101E172B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F9C54B-432F-65E0-709D-B0181A6B1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513189"/>
            <a:ext cx="5797883" cy="2667000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dirty="0" err="1">
                <a:solidFill>
                  <a:schemeClr val="tx2"/>
                </a:solidFill>
              </a:rPr>
              <a:t>TinyIoT</a:t>
            </a:r>
            <a:br>
              <a:rPr lang="en-US" altLang="ko-KR" dirty="0">
                <a:solidFill>
                  <a:schemeClr val="tx2"/>
                </a:solidFill>
              </a:rPr>
            </a:br>
            <a:r>
              <a:rPr lang="en-US" altLang="ko-KR" dirty="0" err="1">
                <a:solidFill>
                  <a:schemeClr val="tx2"/>
                </a:solidFill>
              </a:rPr>
              <a:t>Zeroconf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AC9EA7A-1530-E4DF-4EAD-2679E49FB2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408788"/>
            <a:ext cx="5797882" cy="1785690"/>
          </a:xfrm>
        </p:spPr>
        <p:txBody>
          <a:bodyPr anchor="t">
            <a:normAutofit/>
          </a:bodyPr>
          <a:lstStyle/>
          <a:p>
            <a:pPr algn="l"/>
            <a:endParaRPr lang="en-US" altLang="ko-KR" sz="2200" dirty="0">
              <a:solidFill>
                <a:schemeClr val="tx2"/>
              </a:solidFill>
            </a:endParaRPr>
          </a:p>
          <a:p>
            <a:pPr algn="l"/>
            <a:r>
              <a:rPr lang="ko-KR" altLang="en-US" sz="2200" dirty="0">
                <a:solidFill>
                  <a:schemeClr val="tx2"/>
                </a:solidFill>
              </a:rPr>
              <a:t>김동현</a:t>
            </a: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981EC589-DC22-1324-79B8-68F4974510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247"/>
          <a:stretch/>
        </p:blipFill>
        <p:spPr>
          <a:xfrm>
            <a:off x="7162800" y="10"/>
            <a:ext cx="5029200" cy="569380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D834C7-8223-43DA-AA30-E15A1BC7B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3812"/>
            <a:ext cx="12192000" cy="116418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2DE6C5-8EB8-4E41-B0FF-93563AA4C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61" y="5693811"/>
            <a:ext cx="12191999" cy="1164188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074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49D5AE-15AF-4BC1-8AC5-F5FA95199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12195048" cy="12954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08A5E7-BD2D-419A-8079-3103083AB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1295400"/>
          </a:xfrm>
          <a:prstGeom prst="rect">
            <a:avLst/>
          </a:prstGeom>
          <a:blipFill dpi="0" rotWithShape="1">
            <a:blip r:embed="rId2">
              <a:alphaModFix amt="24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DC8D0E-C733-5006-2BAF-3A50C3C1967B}"/>
              </a:ext>
            </a:extLst>
          </p:cNvPr>
          <p:cNvSpPr txBox="1"/>
          <p:nvPr/>
        </p:nvSpPr>
        <p:spPr>
          <a:xfrm>
            <a:off x="173537" y="1475563"/>
            <a:ext cx="11222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ESP8266 </a:t>
            </a:r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Wifi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쉴드를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사용하여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MDNS-SD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구현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991DD0-A9EE-791A-23FB-C7E10C48070F}"/>
              </a:ext>
            </a:extLst>
          </p:cNvPr>
          <p:cNvSpPr txBox="1"/>
          <p:nvPr/>
        </p:nvSpPr>
        <p:spPr>
          <a:xfrm>
            <a:off x="312983" y="235435"/>
            <a:ext cx="11752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이번 주 진행 과정</a:t>
            </a:r>
            <a:endParaRPr lang="en-US" altLang="ko-KR" sz="5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Rectangle 36">
            <a:extLst>
              <a:ext uri="{FF2B5EF4-FFF2-40B4-BE49-F238E27FC236}">
                <a16:creationId xmlns:a16="http://schemas.microsoft.com/office/drawing/2014/main" id="{CF0AE874-1A11-0519-38B6-C881FAF4E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9799" y="5652029"/>
            <a:ext cx="3448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990033"/>
              </a:buClr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Char char="»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990033"/>
              </a:buClr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아두이노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우노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(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쉴드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미장착</a:t>
            </a: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de-DE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내용 개체 틀 6">
            <a:extLst>
              <a:ext uri="{FF2B5EF4-FFF2-40B4-BE49-F238E27FC236}">
                <a16:creationId xmlns:a16="http://schemas.microsoft.com/office/drawing/2014/main" id="{F61595D1-23B6-A84C-AC80-56C6EC570E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67741" y="2579056"/>
            <a:ext cx="2821114" cy="2821114"/>
          </a:xfr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47DB896-3840-4BB4-9547-02E481472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205" y="2579056"/>
            <a:ext cx="2821114" cy="2821114"/>
          </a:xfrm>
          <a:prstGeom prst="rect">
            <a:avLst/>
          </a:prstGeom>
        </p:spPr>
      </p:pic>
      <p:sp>
        <p:nvSpPr>
          <p:cNvPr id="13" name="Rectangle 36">
            <a:extLst>
              <a:ext uri="{FF2B5EF4-FFF2-40B4-BE49-F238E27FC236}">
                <a16:creationId xmlns:a16="http://schemas.microsoft.com/office/drawing/2014/main" id="{F4112333-010B-6A19-632E-A127C3A082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3228" y="5648693"/>
            <a:ext cx="34489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990033"/>
              </a:buClr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Char char="»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990033"/>
              </a:buClr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ko-KR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ESP8266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wifi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0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쉴드</a:t>
            </a:r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장착</a:t>
            </a:r>
            <a:endParaRPr lang="de-DE" altLang="en-US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4934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49D5AE-15AF-4BC1-8AC5-F5FA95199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12195048" cy="12954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08A5E7-BD2D-419A-8079-3103083AB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1295400"/>
          </a:xfrm>
          <a:prstGeom prst="rect">
            <a:avLst/>
          </a:prstGeom>
          <a:blipFill dpi="0" rotWithShape="1">
            <a:blip r:embed="rId2">
              <a:alphaModFix amt="24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C3512B-10F5-C99F-2250-F0845ECE1362}"/>
              </a:ext>
            </a:extLst>
          </p:cNvPr>
          <p:cNvSpPr txBox="1"/>
          <p:nvPr/>
        </p:nvSpPr>
        <p:spPr>
          <a:xfrm>
            <a:off x="312983" y="216813"/>
            <a:ext cx="11752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이번 주 진행 과정</a:t>
            </a:r>
            <a:endParaRPr lang="en-US" altLang="ko-KR" sz="5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6DD219-2946-E916-6FFC-7D5FA2B9C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5266" y="1797275"/>
            <a:ext cx="6317309" cy="48439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56E633-CF35-9E1C-A84D-FB574528770A}"/>
              </a:ext>
            </a:extLst>
          </p:cNvPr>
          <p:cNvSpPr txBox="1"/>
          <p:nvPr/>
        </p:nvSpPr>
        <p:spPr>
          <a:xfrm>
            <a:off x="500523" y="2649570"/>
            <a:ext cx="46142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제공된 </a:t>
            </a:r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Wifi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쉴드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-&gt;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아두이노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ESP8266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와이파이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실드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[SZH-EK089]</a:t>
            </a: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  <a:hlinkClick r:id="rId4"/>
              </a:rPr>
              <a:t>https://www.devicemart.co.kr/goods/view?no=1314314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제품 전용 펌웨어 업데이트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7756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49D5AE-15AF-4BC1-8AC5-F5FA95199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12195048" cy="12954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08A5E7-BD2D-419A-8079-3103083AB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1295400"/>
          </a:xfrm>
          <a:prstGeom prst="rect">
            <a:avLst/>
          </a:prstGeom>
          <a:blipFill dpi="0" rotWithShape="1">
            <a:blip r:embed="rId2">
              <a:alphaModFix amt="24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7CD8E4F-A04C-7ECC-BD56-C04060DA6388}"/>
              </a:ext>
            </a:extLst>
          </p:cNvPr>
          <p:cNvSpPr txBox="1">
            <a:spLocks/>
          </p:cNvSpPr>
          <p:nvPr/>
        </p:nvSpPr>
        <p:spPr>
          <a:xfrm>
            <a:off x="312983" y="1583324"/>
            <a:ext cx="11752187" cy="5099774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 spc="6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 spc="6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 spc="6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spc="6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spc="6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800" dirty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dirty="0">
              <a:solidFill>
                <a:schemeClr val="tx2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D01ACEA-5438-5679-340C-8277C5346A37}"/>
              </a:ext>
            </a:extLst>
          </p:cNvPr>
          <p:cNvSpPr txBox="1"/>
          <p:nvPr/>
        </p:nvSpPr>
        <p:spPr>
          <a:xfrm>
            <a:off x="312983" y="235435"/>
            <a:ext cx="11752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아두이노</a:t>
            </a:r>
            <a:r>
              <a:rPr lang="ko-KR" altLang="en-US" sz="5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5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Discovery </a:t>
            </a:r>
            <a:r>
              <a:rPr lang="ko-KR" altLang="en-US" sz="5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구현</a:t>
            </a:r>
            <a:endParaRPr lang="en-US" altLang="ko-KR" sz="5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DB1B96-5F12-B052-E4AF-DC0A813641A6}"/>
              </a:ext>
            </a:extLst>
          </p:cNvPr>
          <p:cNvSpPr txBox="1"/>
          <p:nvPr/>
        </p:nvSpPr>
        <p:spPr>
          <a:xfrm>
            <a:off x="173537" y="1475563"/>
            <a:ext cx="1122210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구현 시나리오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아두이노가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Discovery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되어서 서버에서 등록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아두이노가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Server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Discovery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하여 등록 수행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b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-&gt; 1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번이 기능적으로 구현이 불가능할 때 사용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번 시나리오 구현 가능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Esp8266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공식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library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에서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Discovery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기능을 포함한 함수가 존재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  <a:hlinkClick r:id="rId3"/>
              </a:rPr>
              <a:t>https://github.com/esp8266/Arduino/blob/master/libraries/ESP8266mDNS/examples/mDNS-SD_Extended/mDNS-SD_Extended.ino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ESP8266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library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활용 오픈 소스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  <a:hlinkClick r:id="rId4"/>
              </a:rPr>
              <a:t>https://github.com/espressif/arduino-esp32/blob/master/libraries/ESPmDNS/examples/mDNS-SD_Extended/mDNS-SD_Extended.ino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9702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F49D5AE-15AF-4BC1-8AC5-F5FA95199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12195048" cy="12954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608A5E7-BD2D-419A-8079-3103083AB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1295400"/>
          </a:xfrm>
          <a:prstGeom prst="rect">
            <a:avLst/>
          </a:prstGeom>
          <a:blipFill dpi="0" rotWithShape="1">
            <a:blip r:embed="rId2">
              <a:alphaModFix amt="24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7CD8E4F-A04C-7ECC-BD56-C04060DA6388}"/>
              </a:ext>
            </a:extLst>
          </p:cNvPr>
          <p:cNvSpPr txBox="1">
            <a:spLocks/>
          </p:cNvSpPr>
          <p:nvPr/>
        </p:nvSpPr>
        <p:spPr>
          <a:xfrm>
            <a:off x="312983" y="1583324"/>
            <a:ext cx="11752187" cy="5099774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 spc="6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 spc="6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 spc="6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spc="6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spc="6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800" dirty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C0F536-E98C-B919-490A-0A12C84A3572}"/>
              </a:ext>
            </a:extLst>
          </p:cNvPr>
          <p:cNvSpPr txBox="1"/>
          <p:nvPr/>
        </p:nvSpPr>
        <p:spPr>
          <a:xfrm>
            <a:off x="312983" y="235435"/>
            <a:ext cx="11752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발생한 에러</a:t>
            </a:r>
            <a:endParaRPr lang="en-US" altLang="ko-KR" sz="5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BC2EFBE-C1EE-2B14-6ADB-8AC9A7A39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769" y="1749029"/>
            <a:ext cx="2960013" cy="7886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7146C10-3DDC-37AC-6CE2-12FD0F3A67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69" y="3134438"/>
            <a:ext cx="7196002" cy="3693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9736FD-ABEA-B864-D56F-1D4CA8950CAB}"/>
              </a:ext>
            </a:extLst>
          </p:cNvPr>
          <p:cNvSpPr txBox="1"/>
          <p:nvPr/>
        </p:nvSpPr>
        <p:spPr>
          <a:xfrm>
            <a:off x="480374" y="4184650"/>
            <a:ext cx="11222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두 에러 모두 연결 관련 에러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-&gt; </a:t>
            </a:r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wifi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쉴드를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뺐다 끼면 일시적으로 해결되지만 주기적으로 발생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0519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49D5AE-15AF-4BC1-8AC5-F5FA95199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12195048" cy="12954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08A5E7-BD2D-419A-8079-3103083AB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1295400"/>
          </a:xfrm>
          <a:prstGeom prst="rect">
            <a:avLst/>
          </a:prstGeom>
          <a:blipFill dpi="0" rotWithShape="1">
            <a:blip r:embed="rId2">
              <a:alphaModFix amt="24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0C5655D-F4A3-0113-7160-AEAC1F840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621" y="1598326"/>
            <a:ext cx="6986153" cy="329027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B283E2F-42B2-02E8-C0B6-8BB7A3EDF2FE}"/>
              </a:ext>
            </a:extLst>
          </p:cNvPr>
          <p:cNvSpPr txBox="1"/>
          <p:nvPr/>
        </p:nvSpPr>
        <p:spPr>
          <a:xfrm>
            <a:off x="312983" y="235435"/>
            <a:ext cx="11752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예제 사용</a:t>
            </a:r>
            <a:endParaRPr lang="en-US" altLang="ko-KR" sz="5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188A0593-E7F4-0986-2E93-CEC5FC253E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74" y="1598326"/>
            <a:ext cx="3550930" cy="329027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1D6BEC0-747F-4F24-922A-2CDCC0DC1B92}"/>
              </a:ext>
            </a:extLst>
          </p:cNvPr>
          <p:cNvSpPr txBox="1"/>
          <p:nvPr/>
        </p:nvSpPr>
        <p:spPr>
          <a:xfrm>
            <a:off x="431667" y="5319303"/>
            <a:ext cx="11222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업로드 성공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실행 안됨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 -&gt;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시리얼 통신 불가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9258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49D5AE-15AF-4BC1-8AC5-F5FA95199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12195048" cy="12954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08A5E7-BD2D-419A-8079-3103083AB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1295400"/>
          </a:xfrm>
          <a:prstGeom prst="rect">
            <a:avLst/>
          </a:prstGeom>
          <a:blipFill dpi="0" rotWithShape="1">
            <a:blip r:embed="rId2">
              <a:alphaModFix amt="24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7A1718-6CB5-82F6-C985-397AAFCCAE77}"/>
              </a:ext>
            </a:extLst>
          </p:cNvPr>
          <p:cNvSpPr txBox="1"/>
          <p:nvPr/>
        </p:nvSpPr>
        <p:spPr>
          <a:xfrm>
            <a:off x="312983" y="235435"/>
            <a:ext cx="11752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예제 사용</a:t>
            </a:r>
            <a:endParaRPr lang="en-US" altLang="ko-KR" sz="5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25D2AD2-0CB9-6E97-B8F2-995925EEC031}"/>
              </a:ext>
            </a:extLst>
          </p:cNvPr>
          <p:cNvSpPr txBox="1"/>
          <p:nvPr/>
        </p:nvSpPr>
        <p:spPr>
          <a:xfrm>
            <a:off x="141787" y="2096936"/>
            <a:ext cx="1122210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정상적인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ESP8266 </a:t>
            </a:r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helloserver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예제 실행 화면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제품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</a:p>
          <a:p>
            <a:r>
              <a:rPr lang="en-US" altLang="ko-KR" dirty="0">
                <a:hlinkClick r:id="rId3"/>
              </a:rPr>
              <a:t>https://ko.aliexpress.com/item/1005002193035473.html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CED0BF0-65D8-83A2-175C-CA7B8D6674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2613" y="2034964"/>
            <a:ext cx="5446318" cy="4292067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30DF11E-1B32-88DA-76D4-DF8C5DFFB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6875" y="3500661"/>
            <a:ext cx="2535875" cy="228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030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F49D5AE-15AF-4BC1-8AC5-F5FA95199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12195048" cy="12954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5608A5E7-BD2D-419A-8079-3103083AB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1295400"/>
          </a:xfrm>
          <a:prstGeom prst="rect">
            <a:avLst/>
          </a:prstGeom>
          <a:blipFill dpi="0" rotWithShape="1">
            <a:blip r:embed="rId2">
              <a:alphaModFix amt="24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7CD8E4F-A04C-7ECC-BD56-C04060DA6388}"/>
              </a:ext>
            </a:extLst>
          </p:cNvPr>
          <p:cNvSpPr txBox="1">
            <a:spLocks/>
          </p:cNvSpPr>
          <p:nvPr/>
        </p:nvSpPr>
        <p:spPr>
          <a:xfrm>
            <a:off x="312983" y="1583324"/>
            <a:ext cx="11752187" cy="5099774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 spc="6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 spc="6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 spc="6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spc="6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spc="6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800" dirty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267B47-0A7E-2EC5-4477-60CD4EC04BC3}"/>
              </a:ext>
            </a:extLst>
          </p:cNvPr>
          <p:cNvSpPr txBox="1"/>
          <p:nvPr/>
        </p:nvSpPr>
        <p:spPr>
          <a:xfrm>
            <a:off x="312983" y="235435"/>
            <a:ext cx="11752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대안</a:t>
            </a:r>
            <a:endParaRPr lang="en-US" altLang="ko-KR" sz="5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0727AF-4F0D-16FF-C1AF-539892D97363}"/>
              </a:ext>
            </a:extLst>
          </p:cNvPr>
          <p:cNvSpPr txBox="1"/>
          <p:nvPr/>
        </p:nvSpPr>
        <p:spPr>
          <a:xfrm>
            <a:off x="306887" y="1583324"/>
            <a:ext cx="1122210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위에서 제시한 </a:t>
            </a:r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wifi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쉴드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사용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b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b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제시된 </a:t>
            </a:r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wifi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쉴드를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사용하여 기능을 사용하는 블로그와 유튜브 영상도 존재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b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b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블로그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  <a:hlinkClick r:id="rId3"/>
              </a:rPr>
              <a:t>https://it-g-house.tistory.com/entry/Arduino-%EC%95%84%EB%91%90%EC%9D%B4%EB%85%B8-Wifi-ESP8266-%EC%89%B4%EB%93%9Cshield-%EB%AA%A8%EB%93%88-%EC%82%AC%EC%9A%A9%EB%B0%A9%EB%B2%95</a:t>
            </a:r>
            <a:b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b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유튜브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  <a:hlinkClick r:id="rId4"/>
              </a:rPr>
              <a:t>https://www.youtube.com/watch?v=jCL4VuFRKvQ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라즈베리파이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사용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b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b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온습도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센서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:</a:t>
            </a: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  <a:hlinkClick r:id="rId5"/>
              </a:rPr>
              <a:t>https://www.techshenzhen.com/goods/goods_view.php?goodsNo=1000000104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88ED6E-81B5-6AED-21CE-EA3AAB25FA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4722" y="4679738"/>
            <a:ext cx="2423497" cy="118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17482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AnalogousFromDarkSeedLeftStep">
      <a:dk1>
        <a:srgbClr val="000000"/>
      </a:dk1>
      <a:lt1>
        <a:srgbClr val="FFFFFF"/>
      </a:lt1>
      <a:dk2>
        <a:srgbClr val="311C21"/>
      </a:dk2>
      <a:lt2>
        <a:srgbClr val="F0F3F3"/>
      </a:lt2>
      <a:accent1>
        <a:srgbClr val="C34D55"/>
      </a:accent1>
      <a:accent2>
        <a:srgbClr val="B13B75"/>
      </a:accent2>
      <a:accent3>
        <a:srgbClr val="C34DB8"/>
      </a:accent3>
      <a:accent4>
        <a:srgbClr val="8B3BB1"/>
      </a:accent4>
      <a:accent5>
        <a:srgbClr val="6B4DC3"/>
      </a:accent5>
      <a:accent6>
        <a:srgbClr val="3B4DB1"/>
      </a:accent6>
      <a:hlink>
        <a:srgbClr val="8453C5"/>
      </a:hlink>
      <a:folHlink>
        <a:srgbClr val="7F7F7F"/>
      </a:folHlink>
    </a:clrScheme>
    <a:fontScheme name="Custom 56">
      <a:majorFont>
        <a:latin typeface="Malgun Gothic"/>
        <a:ea typeface=""/>
        <a:cs typeface=""/>
      </a:majorFont>
      <a:minorFont>
        <a:latin typeface="Malgun Gothic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4560</TotalTime>
  <Words>373</Words>
  <Application>Microsoft Office PowerPoint</Application>
  <PresentationFormat>와이드스크린</PresentationFormat>
  <Paragraphs>56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AvenirNext LT Pro Medium</vt:lpstr>
      <vt:lpstr>HY견고딕</vt:lpstr>
      <vt:lpstr>Malgun Gothic Semilight</vt:lpstr>
      <vt:lpstr>Malgun Gothic</vt:lpstr>
      <vt:lpstr>Malgun Gothic</vt:lpstr>
      <vt:lpstr>Arial</vt:lpstr>
      <vt:lpstr>BlockprintVTI</vt:lpstr>
      <vt:lpstr>TinyIoT Zeroconf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TinyIoT Zeroconf</dc:title>
  <dc:creator>김 동현</dc:creator>
  <cp:lastModifiedBy>김 동현</cp:lastModifiedBy>
  <cp:revision>177</cp:revision>
  <dcterms:created xsi:type="dcterms:W3CDTF">2022-08-24T02:08:11Z</dcterms:created>
  <dcterms:modified xsi:type="dcterms:W3CDTF">2022-12-02T05:27:53Z</dcterms:modified>
</cp:coreProperties>
</file>